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FE4F11-EBB3-44CD-AAEC-37EDEC97D9C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18EA6F-D0B0-4724-8328-BBEAA86C4D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9519" y="-381000"/>
            <a:ext cx="6627610" cy="3048000"/>
          </a:xfrm>
        </p:spPr>
        <p:txBody>
          <a:bodyPr>
            <a:noAutofit/>
          </a:bodyPr>
          <a:lstStyle/>
          <a:p>
            <a:r>
              <a:rPr lang="en-US" sz="40000" b="0" dirty="0" smtClean="0">
                <a:solidFill>
                  <a:schemeClr val="accent2">
                    <a:lumMod val="50000"/>
                  </a:schemeClr>
                </a:solidFill>
                <a:latin typeface="110_Besmellah_1(MRT)" pitchFamily="2" charset="0"/>
              </a:rPr>
              <a:t>d</a:t>
            </a:r>
            <a:endParaRPr lang="en-US" sz="40000" b="0" dirty="0">
              <a:solidFill>
                <a:schemeClr val="accent2">
                  <a:lumMod val="50000"/>
                </a:schemeClr>
              </a:solidFill>
              <a:latin typeface="110_Besmellah_1(MRT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6172200" cy="1524000"/>
          </a:xfrm>
        </p:spPr>
        <p:txBody>
          <a:bodyPr anchor="t">
            <a:normAutofit/>
          </a:bodyPr>
          <a:lstStyle/>
          <a:p>
            <a:pPr algn="r"/>
            <a:r>
              <a:rPr lang="fa-IR" sz="80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با تشکر از همراهی شما</a:t>
            </a:r>
            <a:endParaRPr lang="en-US" sz="80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fa-IR" sz="8000" b="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پایان</a:t>
            </a:r>
            <a:endParaRPr lang="en-US" sz="8000" b="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819400" y="1676400"/>
            <a:ext cx="4191000" cy="3733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172200" cy="1894362"/>
          </a:xfrm>
        </p:spPr>
        <p:txBody>
          <a:bodyPr>
            <a:normAutofit/>
          </a:bodyPr>
          <a:lstStyle/>
          <a:p>
            <a:pPr algn="r"/>
            <a:r>
              <a:rPr lang="fa-IR" sz="7200" b="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موضوع  </a:t>
            </a:r>
            <a:r>
              <a:rPr lang="fa-IR" sz="72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اگر تمام شود</a:t>
            </a:r>
            <a:endParaRPr lang="en-US" sz="7200" b="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73380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fa-IR" sz="6600" b="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تهیه کننده   </a:t>
            </a:r>
            <a:r>
              <a:rPr lang="fa-IR" sz="66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اوا صالحی</a:t>
            </a:r>
            <a:endParaRPr lang="en-US" sz="6600" b="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91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47800"/>
            <a:ext cx="6705600" cy="495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fa-IR" sz="60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موادی مثل نفت,گاز و گازوییل را سوخت مینامیم. سوخت ها میسوزند و گرما تولید میکنند. از سوختها برای گرم کردن محل کار,خانه و مدرسه همچنین برای به حرکت در آوردن خودرو ها استفاده میشود</a:t>
            </a:r>
            <a:endParaRPr lang="en-US" sz="60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2860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fa-IR" sz="7200" b="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سوخت ...</a:t>
            </a:r>
            <a:endParaRPr lang="en-US" sz="7200" b="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24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82962"/>
          </a:xfrm>
        </p:spPr>
        <p:txBody>
          <a:bodyPr anchor="t">
            <a:normAutofit fontScale="90000"/>
          </a:bodyPr>
          <a:lstStyle/>
          <a:p>
            <a:pPr algn="r"/>
            <a:r>
              <a:rPr lang="fa-IR" sz="54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هریک از خودرو ها سوخت متفاوتی مصرف میکنند. به عنوان مثال موتورسیکلت ها و برخی از خودرو ها بنزین,اتوبوس ها و کامیون ها گازوییل و برخی خودرو ها نیز گاز مصرف میکنند.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3687462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7" y="3505200"/>
            <a:ext cx="4272864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660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38865"/>
            <a:ext cx="8229600" cy="2723535"/>
          </a:xfrm>
        </p:spPr>
        <p:txBody>
          <a:bodyPr anchor="t">
            <a:normAutofit/>
          </a:bodyPr>
          <a:lstStyle/>
          <a:p>
            <a:pPr algn="r"/>
            <a:r>
              <a:rPr lang="fa-IR" sz="54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سوخت انواع مختلفی دارد مثل بنزین,گازوییل, نفت گاز شهری و زغال که هر یک استفاده بسیاری در زندگی ما دارند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6" y="4038600"/>
            <a:ext cx="3326814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38600"/>
            <a:ext cx="34290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6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انواع سوخت ...</a:t>
            </a:r>
            <a:endParaRPr lang="en-US" sz="66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89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3459162"/>
          </a:xfrm>
        </p:spPr>
        <p:txBody>
          <a:bodyPr anchor="t">
            <a:normAutofit fontScale="90000"/>
          </a:bodyPr>
          <a:lstStyle/>
          <a:p>
            <a:pPr algn="r"/>
            <a:r>
              <a:rPr lang="fa-IR" sz="54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میدانیم که سوختهایی که ما امروزه مصرف میکنیم به زودی تمام میشوند و ما باید در استفاده از آن ها صرفه جویی کنیم برای مثال کمتر از خودروی شخصی استفاده کنیم و به جای آنها از وسایل نقلیه عمومی استفاده کنیم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6324600" cy="296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529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11562"/>
          </a:xfrm>
        </p:spPr>
        <p:txBody>
          <a:bodyPr anchor="t">
            <a:normAutofit fontScale="90000"/>
          </a:bodyPr>
          <a:lstStyle/>
          <a:p>
            <a:pPr algn="r"/>
            <a:r>
              <a:rPr lang="fa-IR" sz="54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امروزه در کشور های پیشرفته به جای سوختهایی که ما استفاده میکنیم از نور و گرمای خورشید برای گرم کردن آب و پختن غذا و همچنین تولید برق استفاده میشود. حتی در ایران نیز از گرما و نور خورشید در ابگرمکن ها و برای تولید برق استفاده میشود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3572357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14800"/>
            <a:ext cx="3650226" cy="2514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648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56851"/>
            <a:ext cx="8411496" cy="1894362"/>
          </a:xfrm>
        </p:spPr>
        <p:txBody>
          <a:bodyPr anchor="t">
            <a:normAutofit/>
          </a:bodyPr>
          <a:lstStyle/>
          <a:p>
            <a:pPr algn="r"/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هزینه زیادی برای استفاده نمیخواهد/در دسترس است </a:t>
            </a:r>
            <a:b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انرژی زیادی تولید میکند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7772400" cy="1752600"/>
          </a:xfrm>
        </p:spPr>
        <p:txBody>
          <a:bodyPr>
            <a:noAutofit/>
          </a:bodyPr>
          <a:lstStyle/>
          <a:p>
            <a:pPr algn="r"/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روزی تمام میشود/باعث آلودگی هوا میشود/باعث بیماری های مختلف میشود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48178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فواید بنزین,گاز و ...</a:t>
            </a:r>
            <a:endParaRPr lang="en-US" sz="5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852" y="3352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زیان های بنزین,گاز و...</a:t>
            </a:r>
            <a:endParaRPr lang="en-US" sz="5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1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47800"/>
            <a:ext cx="6400800" cy="1894362"/>
          </a:xfrm>
        </p:spPr>
        <p:txBody>
          <a:bodyPr anchor="t">
            <a:normAutofit/>
          </a:bodyPr>
          <a:lstStyle/>
          <a:p>
            <a:pPr algn="r"/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هیچ وقت تمام نمیشود/آلودگی هوا ندارد </a:t>
            </a:r>
            <a:b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باعث هیچ بیماری نمیشود 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065" y="4428530"/>
            <a:ext cx="7524135" cy="1726722"/>
          </a:xfrm>
        </p:spPr>
        <p:txBody>
          <a:bodyPr>
            <a:normAutofit/>
          </a:bodyPr>
          <a:lstStyle/>
          <a:p>
            <a:pPr algn="r"/>
            <a:r>
              <a:rPr lang="fa-IR" sz="4800" b="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هزینه زیادی دارد /شب نمیتوانیم از آن استفاده کنیم /زمستان ها انرژی کمتری تولید میکند </a:t>
            </a:r>
            <a:endParaRPr lang="en-US" sz="4800" b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فواید انرژی خورشیدی</a:t>
            </a:r>
            <a:endParaRPr lang="en-US" sz="5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065" y="3505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زیان های انرژی هسته ای</a:t>
            </a:r>
            <a:endParaRPr lang="en-US" sz="5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7790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258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PowerPoint Presentation</vt:lpstr>
      <vt:lpstr>موضوع  اگر تمام شود</vt:lpstr>
      <vt:lpstr>موادی مثل نفت,گاز و گازوییل را سوخت مینامیم. سوخت ها میسوزند و گرما تولید میکنند. از سوختها برای گرم کردن محل کار,خانه و مدرسه همچنین برای به حرکت در آوردن خودرو ها استفاده میشود</vt:lpstr>
      <vt:lpstr>هریک از خودرو ها سوخت متفاوتی مصرف میکنند. به عنوان مثال موتورسیکلت ها و برخی از خودرو ها بنزین,اتوبوس ها و کامیون ها گازوییل و برخی خودرو ها نیز گاز مصرف میکنند.</vt:lpstr>
      <vt:lpstr>سوخت انواع مختلفی دارد مثل بنزین,گازوییل, نفت گاز شهری و زغال که هر یک استفاده بسیاری در زندگی ما دارند</vt:lpstr>
      <vt:lpstr>میدانیم که سوختهایی که ما امروزه مصرف میکنیم به زودی تمام میشوند و ما باید در استفاده از آن ها صرفه جویی کنیم برای مثال کمتر از خودروی شخصی استفاده کنیم و به جای آنها از وسایل نقلیه عمومی استفاده کنیم</vt:lpstr>
      <vt:lpstr>امروزه در کشور های پیشرفته به جای سوختهایی که ما استفاده میکنیم از نور و گرمای خورشید برای گرم کردن آب و پختن غذا و همچنین تولید برق استفاده میشود. حتی در ایران نیز از گرما و نور خورشید در ابگرمکن ها و برای تولید برق استفاده میشود</vt:lpstr>
      <vt:lpstr>هزینه زیادی برای استفاده نمیخواهد/در دسترس است  انرژی زیادی تولید میکند</vt:lpstr>
      <vt:lpstr>هیچ وقت تمام نمیشود/آلودگی هوا ندارد  باعث هیچ بیماری نمیشود </vt:lpstr>
      <vt:lpstr>با تشکر از همراهی شما</vt:lpstr>
    </vt:vector>
  </TitlesOfParts>
  <Company>Jaam E Jam , Mohsen Khorami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2017-12-15T10:15:28Z</dcterms:created>
  <dcterms:modified xsi:type="dcterms:W3CDTF">2017-12-15T13:17:23Z</dcterms:modified>
</cp:coreProperties>
</file>